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36578-9502-4663-BD1E-EA1EE6686786}" type="datetimeFigureOut">
              <a:rPr lang="en-AU" smtClean="0"/>
              <a:t>22/03/2012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C50C7-40F1-4B8E-ABA0-A7BFBC1667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824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438C3-D26C-42BB-A75C-67F5403CB03D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07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B0731-E428-41F8-A2A4-55BB933ECEFB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3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42BE-7282-4EDC-8512-EE344D3077DA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77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35A29-94EE-47EE-8473-DBE0DBF24A08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7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03DE-8C1A-4B9D-A042-48797C9F5290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8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8776B-A0EE-4A60-85D2-129B316E18F7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6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9159-FF92-4DAE-B058-87624C2C2E0A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1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968AD-2B9A-420F-80C2-682A4AFC0B98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8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857C-3EB5-435E-8276-6FDB3AA35D4C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5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E085-C4BE-4D22-945C-54B34E755850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5F87-AF73-4DD2-ABC1-B15106C1B5CF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6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DD323FB-32A3-4028-934E-A292FE47197A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79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9696"/>
            </a:gs>
            <a:gs pos="100000">
              <a:srgbClr val="00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03200"/>
            <a:ext cx="8064500" cy="655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FFFFFF"/>
                </a:solidFill>
                <a:latin typeface="Arial" charset="0"/>
                <a:cs typeface="Arial" charset="0"/>
              </a:rPr>
              <a:t>KINGDOM KIDS</a:t>
            </a:r>
            <a:endParaRPr lang="en-US" sz="60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Jesus is the King. He’s the King of the Earth,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The King of all creation, all the Universe.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The King of Love, the King of Joy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He wants us in His Kingdom, 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every girl and every boy.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We’re the Kingdom Kids.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We’re the Kingdom Kids.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We’re the Kingdom Kids.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We’re the Kingdom Kids.</a:t>
            </a:r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2051" name="Picture 3" descr="ANd9GcT7iXGchsgYjgd3OM4noZSZjc8DAVVUYXUHf4lU5aptaGhIPlde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284538"/>
            <a:ext cx="2878138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2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9696"/>
            </a:gs>
            <a:gs pos="100000">
              <a:srgbClr val="00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5288" y="17463"/>
            <a:ext cx="446405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King of kings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Lord of lords.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King of love,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And we are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children of His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Kingdom.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123" name="AutoShape 3" descr="9k="/>
          <p:cNvSpPr>
            <a:spLocks noChangeAspect="1" noChangeArrowheads="1"/>
          </p:cNvSpPr>
          <p:nvPr/>
        </p:nvSpPr>
        <p:spPr bwMode="auto">
          <a:xfrm>
            <a:off x="4256088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003800" y="1125538"/>
            <a:ext cx="3960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5" name="AutoShape 5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126" name="Picture 6" descr="children_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844675"/>
            <a:ext cx="428625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2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9696"/>
            </a:gs>
            <a:gs pos="100000">
              <a:srgbClr val="00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5288" y="750888"/>
            <a:ext cx="8064500" cy="545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Jesus is the King. He’s the King of the Earth,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The King of all creation, all the Universe.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The King of Love, the King of Joy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He wants us in His Kingdom, 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every girl and every boy.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We’re the Kingdom Kids.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We’re the Kingdom Kids.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We’re the Kingdom Kids.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We’re the Kingdom Kids.</a:t>
            </a:r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7171" name="Picture 3" descr="ANd9GcT7iXGchsgYjgd3OM4noZSZjc8DAVVUYXUHf4lU5aptaGhIPlde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284538"/>
            <a:ext cx="2878138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5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9696"/>
            </a:gs>
            <a:gs pos="100000">
              <a:srgbClr val="00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9388" y="946150"/>
            <a:ext cx="44640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King of kings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Lord of lords.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King of love,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And we are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children of His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Kingdom.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And we are the children of His Kingdom.</a:t>
            </a:r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AutoShape 3" descr="9k="/>
          <p:cNvSpPr>
            <a:spLocks noChangeAspect="1" noChangeArrowheads="1"/>
          </p:cNvSpPr>
          <p:nvPr/>
        </p:nvSpPr>
        <p:spPr bwMode="auto">
          <a:xfrm>
            <a:off x="4256088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003800" y="1125538"/>
            <a:ext cx="3960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221" name="AutoShape 5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9222" name="Picture 6" descr="Cartoon%2520Jes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20713"/>
            <a:ext cx="4495800" cy="530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7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9696"/>
            </a:gs>
            <a:gs pos="100000">
              <a:srgbClr val="00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476250"/>
            <a:ext cx="7772400" cy="13335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5041900" cy="56165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We’re the Kingdom Kids.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We’re the Kingdom Kids.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We’re the Kingdom Kids.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We’re the Kingdom Kids.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We’re the Kingdom Kids.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We’re the Kingdom Kids.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We’re the Kingdom Kids.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We’re the Kingdom Kids.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We’re the Kingdom Kids.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We’re the Kingdom Kids.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8" name="AutoShape 4" descr="2Q=="/>
          <p:cNvSpPr>
            <a:spLocks noChangeAspect="1" noChangeArrowheads="1"/>
          </p:cNvSpPr>
          <p:nvPr/>
        </p:nvSpPr>
        <p:spPr bwMode="auto">
          <a:xfrm>
            <a:off x="4256088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95963" y="836613"/>
            <a:ext cx="3168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270" name="AutoShape 6" descr="2Q=="/>
          <p:cNvSpPr>
            <a:spLocks noChangeAspect="1" noChangeArrowheads="1"/>
          </p:cNvSpPr>
          <p:nvPr/>
        </p:nvSpPr>
        <p:spPr bwMode="auto">
          <a:xfrm>
            <a:off x="4256088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271" name="AutoShape 7" descr="2Q=="/>
          <p:cNvSpPr>
            <a:spLocks noChangeAspect="1" noChangeArrowheads="1"/>
          </p:cNvSpPr>
          <p:nvPr/>
        </p:nvSpPr>
        <p:spPr bwMode="auto">
          <a:xfrm>
            <a:off x="4256088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867400" y="981075"/>
            <a:ext cx="3025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1273" name="Picture 9" descr="jesus_and_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549275"/>
            <a:ext cx="3760787" cy="524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97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9696"/>
            </a:gs>
            <a:gs pos="100000">
              <a:srgbClr val="00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00113" y="260350"/>
            <a:ext cx="7559675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King of kings.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Lord of lords.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King of love,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 And we are the children of His Kingdom.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3315" name="Picture 3" descr="Children00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781300"/>
            <a:ext cx="5545138" cy="330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6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9696"/>
            </a:gs>
            <a:gs pos="100000">
              <a:srgbClr val="00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7950" y="692150"/>
            <a:ext cx="4464050" cy="582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King of kings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Lord of lords.</a:t>
            </a: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Je-sus. King of love,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And we are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children of His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Kingdom.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We are the children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of His Kingdom.</a:t>
            </a:r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We are the children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of His Kingdom.</a:t>
            </a:r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363" name="AutoShape 3" descr="9k="/>
          <p:cNvSpPr>
            <a:spLocks noChangeAspect="1" noChangeArrowheads="1"/>
          </p:cNvSpPr>
          <p:nvPr/>
        </p:nvSpPr>
        <p:spPr bwMode="auto">
          <a:xfrm>
            <a:off x="4256088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03800" y="1125538"/>
            <a:ext cx="3960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365" name="AutoShape 5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5366" name="Picture 6" descr="Cartoon%2520Jes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92150"/>
            <a:ext cx="4495800" cy="530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44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2012-03-21T14:03:27Z</dcterms:created>
  <dcterms:modified xsi:type="dcterms:W3CDTF">2012-03-21T14:03:55Z</dcterms:modified>
</cp:coreProperties>
</file>